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5CB8B2"/>
    <a:srgbClr val="F3E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102609-084B-4223-9327-1EDAED0AFDD9}" v="9" dt="2022-06-17T09:21:46.3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06" autoAdjust="0"/>
    <p:restoredTop sz="94660"/>
  </p:normalViewPr>
  <p:slideViewPr>
    <p:cSldViewPr snapToGrid="0">
      <p:cViewPr varScale="1">
        <p:scale>
          <a:sx n="140" d="100"/>
          <a:sy n="140" d="100"/>
        </p:scale>
        <p:origin x="353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B9035-BED0-47F7-B9A4-40CA8FA27711}" type="datetimeFigureOut">
              <a:rPr lang="en-GB" smtClean="0"/>
              <a:t>22/06/2022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E461F-0D08-44ED-B24A-9B83143CF7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879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B9035-BED0-47F7-B9A4-40CA8FA27711}" type="datetimeFigureOut">
              <a:rPr lang="en-GB" smtClean="0"/>
              <a:t>22/06/2022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E461F-0D08-44ED-B24A-9B83143CF7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9530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B9035-BED0-47F7-B9A4-40CA8FA27711}" type="datetimeFigureOut">
              <a:rPr lang="en-GB" smtClean="0"/>
              <a:t>22/06/2022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E461F-0D08-44ED-B24A-9B83143CF7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744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B9035-BED0-47F7-B9A4-40CA8FA27711}" type="datetimeFigureOut">
              <a:rPr lang="en-GB" smtClean="0"/>
              <a:t>22/06/2022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E461F-0D08-44ED-B24A-9B83143CF7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1045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B9035-BED0-47F7-B9A4-40CA8FA27711}" type="datetimeFigureOut">
              <a:rPr lang="en-GB" smtClean="0"/>
              <a:t>22/06/2022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E461F-0D08-44ED-B24A-9B83143CF7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4117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B9035-BED0-47F7-B9A4-40CA8FA27711}" type="datetimeFigureOut">
              <a:rPr lang="en-GB" smtClean="0"/>
              <a:t>22/06/2022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E461F-0D08-44ED-B24A-9B83143CF7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722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B9035-BED0-47F7-B9A4-40CA8FA27711}" type="datetimeFigureOut">
              <a:rPr lang="en-GB" smtClean="0"/>
              <a:t>22/06/2022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E461F-0D08-44ED-B24A-9B83143CF7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537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B9035-BED0-47F7-B9A4-40CA8FA27711}" type="datetimeFigureOut">
              <a:rPr lang="en-GB" smtClean="0"/>
              <a:t>22/06/2022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E461F-0D08-44ED-B24A-9B83143CF7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94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B9035-BED0-47F7-B9A4-40CA8FA27711}" type="datetimeFigureOut">
              <a:rPr lang="en-GB" smtClean="0"/>
              <a:t>22/06/2022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E461F-0D08-44ED-B24A-9B83143CF7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712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B9035-BED0-47F7-B9A4-40CA8FA27711}" type="datetimeFigureOut">
              <a:rPr lang="en-GB" smtClean="0"/>
              <a:t>22/06/2022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E461F-0D08-44ED-B24A-9B83143CF7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0445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B9035-BED0-47F7-B9A4-40CA8FA27711}" type="datetimeFigureOut">
              <a:rPr lang="en-GB" smtClean="0"/>
              <a:t>22/06/2022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E461F-0D08-44ED-B24A-9B83143CF7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746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B9035-BED0-47F7-B9A4-40CA8FA27711}" type="datetimeFigureOut">
              <a:rPr lang="en-GB" smtClean="0"/>
              <a:t>22/06/2022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E461F-0D08-44ED-B24A-9B83143CF7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9251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office@neurowellbeingcentre.co.uk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extBox 135">
            <a:extLst>
              <a:ext uri="{FF2B5EF4-FFF2-40B4-BE49-F238E27FC236}">
                <a16:creationId xmlns:a16="http://schemas.microsoft.com/office/drawing/2014/main" id="{826EF588-D0AD-47D4-1439-C8B57B049F6A}"/>
              </a:ext>
            </a:extLst>
          </p:cNvPr>
          <p:cNvSpPr txBox="1"/>
          <p:nvPr/>
        </p:nvSpPr>
        <p:spPr>
          <a:xfrm>
            <a:off x="192504" y="9226490"/>
            <a:ext cx="6665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Neuro Wellbeing Centre</a:t>
            </a:r>
          </a:p>
          <a:p>
            <a:r>
              <a:rPr lang="en-GB" sz="1200" dirty="0"/>
              <a:t>Bradbury House, </a:t>
            </a:r>
            <a:r>
              <a:rPr lang="en-GB" sz="1200" dirty="0" err="1"/>
              <a:t>Westmead</a:t>
            </a:r>
            <a:r>
              <a:rPr lang="en-GB" sz="1200" dirty="0"/>
              <a:t> Drive, Swindon, SN5 7ER</a:t>
            </a:r>
          </a:p>
          <a:p>
            <a:r>
              <a:rPr lang="en-GB" sz="1200" dirty="0"/>
              <a:t>E: </a:t>
            </a:r>
            <a:r>
              <a:rPr lang="en-GB" sz="1200" dirty="0">
                <a:hlinkClick r:id="rId2"/>
              </a:rPr>
              <a:t>office@neurowellbeingcentre.co.uk</a:t>
            </a:r>
            <a:r>
              <a:rPr lang="en-GB" sz="1200" dirty="0"/>
              <a:t> P: 01793 481700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0D56E7-1703-A7AE-7FA6-584BB87A8F13}"/>
              </a:ext>
            </a:extLst>
          </p:cNvPr>
          <p:cNvSpPr/>
          <p:nvPr/>
        </p:nvSpPr>
        <p:spPr>
          <a:xfrm>
            <a:off x="-4010" y="1"/>
            <a:ext cx="6858000" cy="11572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8" name="Picture 127" descr="Logo, company name&#10;&#10;Description automatically generated">
            <a:extLst>
              <a:ext uri="{FF2B5EF4-FFF2-40B4-BE49-F238E27FC236}">
                <a16:creationId xmlns:a16="http://schemas.microsoft.com/office/drawing/2014/main" id="{2F7F29C9-E37C-31E1-D8A9-8CB51BAFF0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197" y="230322"/>
            <a:ext cx="4685586" cy="1670668"/>
          </a:xfrm>
          <a:prstGeom prst="rect">
            <a:avLst/>
          </a:prstGeom>
        </p:spPr>
      </p:pic>
      <p:sp>
        <p:nvSpPr>
          <p:cNvPr id="5" name="Subtitle 4">
            <a:extLst>
              <a:ext uri="{FF2B5EF4-FFF2-40B4-BE49-F238E27FC236}">
                <a16:creationId xmlns:a16="http://schemas.microsoft.com/office/drawing/2014/main" id="{6EE964C0-3F9A-7E1A-A5D1-81FC132D54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7057" y="2875547"/>
            <a:ext cx="6238122" cy="6124719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16" name="Picture 15" descr="Logo, company name&#10;&#10;Description automatically generated">
            <a:extLst>
              <a:ext uri="{FF2B5EF4-FFF2-40B4-BE49-F238E27FC236}">
                <a16:creationId xmlns:a16="http://schemas.microsoft.com/office/drawing/2014/main" id="{DE6D8711-38E1-3A3A-5EFE-5F832D3245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597" y="9331852"/>
            <a:ext cx="1221707" cy="43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273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</TotalTime>
  <Words>26</Words>
  <Application>Microsoft Macintosh PowerPoint</Application>
  <PresentationFormat>A4 Paper (210x297 mm)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Finance</dc:creator>
  <cp:lastModifiedBy>Mark Caldicott</cp:lastModifiedBy>
  <cp:revision>7</cp:revision>
  <dcterms:created xsi:type="dcterms:W3CDTF">2022-06-16T09:17:34Z</dcterms:created>
  <dcterms:modified xsi:type="dcterms:W3CDTF">2022-06-22T13:43:15Z</dcterms:modified>
</cp:coreProperties>
</file>